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8" r:id="rId5"/>
    <p:sldId id="269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8B"/>
    <a:srgbClr val="97C6BC"/>
    <a:srgbClr val="0640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6283" autoAdjust="0"/>
  </p:normalViewPr>
  <p:slideViewPr>
    <p:cSldViewPr snapToGrid="0">
      <p:cViewPr varScale="1">
        <p:scale>
          <a:sx n="137" d="100"/>
          <a:sy n="137" d="100"/>
        </p:scale>
        <p:origin x="150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1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38360CCF-60A7-4D8C-BA1F-1EA1234F9D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5307D55-571E-4F07-8A4C-B8FC0C311A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7BED0-6F28-4C51-BF28-886006450EDA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C8386EC-76CF-49EC-80CB-90636AA35C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85D0E3C-4D5A-43A9-8C0D-AD38A4EF80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9C20C-47AD-4746-96AE-9611A0B4E9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447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8608A-7AE7-4AE5-9F16-8E166BD56CA6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42677-85B1-4561-B1F2-48AE647738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8777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>
                <a:solidFill>
                  <a:srgbClr val="00968B"/>
                </a:solidFill>
              </a:defRPr>
            </a:lvl1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nadpis</a:t>
            </a:r>
            <a:r>
              <a:rPr dirty="0"/>
              <a:t>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rgbClr val="06403B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rgbClr val="06403B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rgbClr val="06403B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rgbClr val="06403B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rgbClr val="06403B"/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tx1"/>
                </a:solidFill>
              </a:defRPr>
            </a:lvl1pPr>
          </a:lstStyle>
          <a:p>
            <a:r>
              <a:rPr dirty="0"/>
              <a:t>Autor</a:t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7" name="Obrázek 6" descr="Obsah obrázku řada/pruh, černá, skica, design&#10;&#10;Popis byl vytvořen automaticky">
            <a:extLst>
              <a:ext uri="{FF2B5EF4-FFF2-40B4-BE49-F238E27FC236}">
                <a16:creationId xmlns:a16="http://schemas.microsoft.com/office/drawing/2014/main" id="{D31F0C04-7357-6B1D-582A-A39157F9C2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47" r="19505"/>
          <a:stretch/>
        </p:blipFill>
        <p:spPr>
          <a:xfrm>
            <a:off x="5648325" y="0"/>
            <a:ext cx="6543675" cy="6467136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223AB518-F94F-3DFD-86AE-A405D44D5B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44" y="264427"/>
            <a:ext cx="848233" cy="108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060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na pozadí - tmav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">
            <a:extLst>
              <a:ext uri="{FF2B5EF4-FFF2-40B4-BE49-F238E27FC236}">
                <a16:creationId xmlns:a16="http://schemas.microsoft.com/office/drawing/2014/main" id="{FB41D8C4-E997-4E0E-9885-F50EF9F5CD83}"/>
              </a:ext>
            </a:extLst>
          </p:cNvPr>
          <p:cNvSpPr/>
          <p:nvPr userDrawn="1"/>
        </p:nvSpPr>
        <p:spPr>
          <a:xfrm>
            <a:off x="0" y="0"/>
            <a:ext cx="12192001" cy="6858001"/>
          </a:xfrm>
          <a:prstGeom prst="rect">
            <a:avLst/>
          </a:prstGeom>
          <a:gradFill>
            <a:gsLst>
              <a:gs pos="32000">
                <a:srgbClr val="000000">
                  <a:alpha val="75099"/>
                </a:srgbClr>
              </a:gs>
              <a:gs pos="100000">
                <a:srgbClr val="000000">
                  <a:alpha val="0"/>
                </a:srgbClr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90000"/>
              </a:lnSpc>
              <a:spcBef>
                <a:spcPts val="1000"/>
              </a:spcBef>
              <a:defRPr sz="1500">
                <a:solidFill>
                  <a:schemeClr val="accent1"/>
                </a:solidFill>
              </a:defRPr>
            </a:pPr>
            <a:endParaRPr/>
          </a:p>
        </p:txBody>
      </p:sp>
      <p:sp>
        <p:nvSpPr>
          <p:cNvPr id="16" name="Zástupný symbol pro zápatí 3">
            <a:extLst>
              <a:ext uri="{FF2B5EF4-FFF2-40B4-BE49-F238E27FC236}">
                <a16:creationId xmlns:a16="http://schemas.microsoft.com/office/drawing/2014/main" id="{1D589DDD-A667-4DE9-8759-40D859CFD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rgbClr val="97C6BC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18" name="Zástupný text 17">
            <a:extLst>
              <a:ext uri="{FF2B5EF4-FFF2-40B4-BE49-F238E27FC236}">
                <a16:creationId xmlns:a16="http://schemas.microsoft.com/office/drawing/2014/main" id="{3960EDF8-70D2-4CA2-9AC7-949500175D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1938338"/>
            <a:ext cx="6553200" cy="1460500"/>
          </a:xfrm>
        </p:spPr>
        <p:txBody>
          <a:bodyPr>
            <a:normAutofit/>
          </a:bodyPr>
          <a:lstStyle>
            <a:lvl1pPr marL="0" indent="0">
              <a:buNone/>
              <a:defRPr sz="4800" b="0">
                <a:solidFill>
                  <a:srgbClr val="97C6BC"/>
                </a:solidFill>
              </a:defRPr>
            </a:lvl1pPr>
          </a:lstStyle>
          <a:p>
            <a:pPr lvl="0"/>
            <a:r>
              <a:rPr lang="cs-CZ" dirty="0"/>
              <a:t>Zadejte nadpis.</a:t>
            </a:r>
            <a:br>
              <a:rPr lang="cs-CZ" dirty="0"/>
            </a:br>
            <a:r>
              <a:rPr lang="cs-CZ" dirty="0"/>
              <a:t>Na 2 řádky maximálně.</a:t>
            </a:r>
          </a:p>
        </p:txBody>
      </p:sp>
      <p:sp>
        <p:nvSpPr>
          <p:cNvPr id="20" name="Zástupný text 19">
            <a:extLst>
              <a:ext uri="{FF2B5EF4-FFF2-40B4-BE49-F238E27FC236}">
                <a16:creationId xmlns:a16="http://schemas.microsoft.com/office/drawing/2014/main" id="{F6861F44-827A-488F-A044-532DE8B132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4500" y="3548063"/>
            <a:ext cx="6553200" cy="687386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Obrázek na pozadí je možné změnit přes nabídku Formát pozadí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43F27873-0811-872C-3E5B-AFF65971C4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20" y="122077"/>
            <a:ext cx="1497172" cy="149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36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na pozadí - svět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">
            <a:extLst>
              <a:ext uri="{FF2B5EF4-FFF2-40B4-BE49-F238E27FC236}">
                <a16:creationId xmlns:a16="http://schemas.microsoft.com/office/drawing/2014/main" id="{CF6DC65D-10DD-4DB5-898A-7879CDB9F727}"/>
              </a:ext>
            </a:extLst>
          </p:cNvPr>
          <p:cNvSpPr/>
          <p:nvPr userDrawn="1"/>
        </p:nvSpPr>
        <p:spPr>
          <a:xfrm>
            <a:off x="-1" y="0"/>
            <a:ext cx="9954883" cy="6858001"/>
          </a:xfrm>
          <a:prstGeom prst="rect">
            <a:avLst/>
          </a:prstGeom>
          <a:gradFill>
            <a:gsLst>
              <a:gs pos="0">
                <a:schemeClr val="accent1">
                  <a:lumOff val="44000"/>
                </a:schemeClr>
              </a:gs>
              <a:gs pos="100000">
                <a:srgbClr val="000000">
                  <a:alpha val="0"/>
                </a:srgbClr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 defTabSz="457200">
              <a:defRPr b="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6" name="Zástupný symbol pro zápatí 3">
            <a:extLst>
              <a:ext uri="{FF2B5EF4-FFF2-40B4-BE49-F238E27FC236}">
                <a16:creationId xmlns:a16="http://schemas.microsoft.com/office/drawing/2014/main" id="{1D589DDD-A667-4DE9-8759-40D859CFD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rgbClr val="97C6BC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18" name="Zástupný text 17">
            <a:extLst>
              <a:ext uri="{FF2B5EF4-FFF2-40B4-BE49-F238E27FC236}">
                <a16:creationId xmlns:a16="http://schemas.microsoft.com/office/drawing/2014/main" id="{3960EDF8-70D2-4CA2-9AC7-949500175D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1938338"/>
            <a:ext cx="6553200" cy="1460500"/>
          </a:xfrm>
        </p:spPr>
        <p:txBody>
          <a:bodyPr>
            <a:normAutofit/>
          </a:bodyPr>
          <a:lstStyle>
            <a:lvl1pPr marL="0" indent="0">
              <a:buNone/>
              <a:defRPr sz="4800" b="0">
                <a:solidFill>
                  <a:srgbClr val="00968B"/>
                </a:solidFill>
              </a:defRPr>
            </a:lvl1pPr>
          </a:lstStyle>
          <a:p>
            <a:pPr lvl="0"/>
            <a:r>
              <a:rPr lang="cs-CZ" dirty="0"/>
              <a:t>Zadejte nadpis.</a:t>
            </a:r>
            <a:br>
              <a:rPr lang="cs-CZ" dirty="0"/>
            </a:br>
            <a:r>
              <a:rPr lang="cs-CZ" dirty="0"/>
              <a:t>Na 2 řádky maximálně.</a:t>
            </a:r>
          </a:p>
        </p:txBody>
      </p:sp>
      <p:sp>
        <p:nvSpPr>
          <p:cNvPr id="20" name="Zástupný text 19">
            <a:extLst>
              <a:ext uri="{FF2B5EF4-FFF2-40B4-BE49-F238E27FC236}">
                <a16:creationId xmlns:a16="http://schemas.microsoft.com/office/drawing/2014/main" id="{F6861F44-827A-488F-A044-532DE8B132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4500" y="3548062"/>
            <a:ext cx="6553200" cy="5667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Obrázek na pozadí je možné změnit přes nabídku Formát pozadí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B2D9468-5956-D4B6-A6F8-76B8D31B80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319088"/>
            <a:ext cx="943776" cy="120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925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ěkuji za pozornost.">
            <a:extLst>
              <a:ext uri="{FF2B5EF4-FFF2-40B4-BE49-F238E27FC236}">
                <a16:creationId xmlns:a16="http://schemas.microsoft.com/office/drawing/2014/main" id="{96DA163D-293A-4071-90D4-4484B7E0ED2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701963" y="2701172"/>
            <a:ext cx="10812703" cy="1286628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solidFill>
                  <a:srgbClr val="00968B"/>
                </a:solidFill>
              </a:defRPr>
            </a:lvl1pPr>
          </a:lstStyle>
          <a:p>
            <a:r>
              <a:rPr lang="cs-CZ" dirty="0"/>
              <a:t>Děkuji.</a:t>
            </a:r>
            <a:endParaRPr dirty="0"/>
          </a:p>
        </p:txBody>
      </p:sp>
      <p:sp>
        <p:nvSpPr>
          <p:cNvPr id="8" name="Jméno">
            <a:extLst>
              <a:ext uri="{FF2B5EF4-FFF2-40B4-BE49-F238E27FC236}">
                <a16:creationId xmlns:a16="http://schemas.microsoft.com/office/drawing/2014/main" id="{16CFA609-4657-4603-9DEA-0A11A05DA0AA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01675" y="3987800"/>
            <a:ext cx="10812464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>
                <a:solidFill>
                  <a:srgbClr val="06403B"/>
                </a:solidFill>
              </a:defRPr>
            </a:lvl1pPr>
          </a:lstStyle>
          <a:p>
            <a:r>
              <a:rPr lang="cs-CZ" dirty="0"/>
              <a:t>Jméno</a:t>
            </a:r>
            <a:endParaRPr dirty="0"/>
          </a:p>
        </p:txBody>
      </p:sp>
      <p:sp>
        <p:nvSpPr>
          <p:cNvPr id="10" name="Zástupný text 10">
            <a:extLst>
              <a:ext uri="{FF2B5EF4-FFF2-40B4-BE49-F238E27FC236}">
                <a16:creationId xmlns:a16="http://schemas.microsoft.com/office/drawing/2014/main" id="{EC67C78D-9CD4-4FF3-B15D-7A707D56671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02202" y="4394446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Pozice</a:t>
            </a:r>
            <a:endParaRPr dirty="0"/>
          </a:p>
        </p:txBody>
      </p:sp>
      <p:sp>
        <p:nvSpPr>
          <p:cNvPr id="12" name="Zástupný text 10">
            <a:extLst>
              <a:ext uri="{FF2B5EF4-FFF2-40B4-BE49-F238E27FC236}">
                <a16:creationId xmlns:a16="http://schemas.microsoft.com/office/drawing/2014/main" id="{AB15E619-4691-4FC1-9F7F-AC937C81A14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07523" y="5207741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rgbClr val="97C6BC"/>
                </a:solidFill>
              </a:defRPr>
            </a:lvl1pPr>
          </a:lstStyle>
          <a:p>
            <a:r>
              <a:rPr lang="cs-CZ" dirty="0"/>
              <a:t>Kontakt</a:t>
            </a:r>
            <a:endParaRPr dirty="0"/>
          </a:p>
        </p:txBody>
      </p:sp>
      <p:sp>
        <p:nvSpPr>
          <p:cNvPr id="2" name="TextovéPole 16">
            <a:extLst>
              <a:ext uri="{FF2B5EF4-FFF2-40B4-BE49-F238E27FC236}">
                <a16:creationId xmlns:a16="http://schemas.microsoft.com/office/drawing/2014/main" id="{98E839B3-B47D-4C13-A9B7-B3202B6A43A4}"/>
              </a:ext>
            </a:extLst>
          </p:cNvPr>
          <p:cNvSpPr txBox="1"/>
          <p:nvPr userDrawn="1"/>
        </p:nvSpPr>
        <p:spPr>
          <a:xfrm>
            <a:off x="747394" y="6073809"/>
            <a:ext cx="1072687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b="1" dirty="0">
                <a:solidFill>
                  <a:srgbClr val="0096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www.savs.cz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367136A-5BD0-8D99-7269-5775FE2C21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97" y="955123"/>
            <a:ext cx="1006005" cy="128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682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-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D5D16A0C-FC9C-489D-A2E4-12BAE516293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1127942" y="-17585"/>
            <a:ext cx="1067297" cy="4642339"/>
          </a:xfrm>
          <a:custGeom>
            <a:avLst/>
            <a:gdLst>
              <a:gd name="connsiteX0" fmla="*/ 0 w 3070225"/>
              <a:gd name="connsiteY0" fmla="*/ 7518400 h 7518400"/>
              <a:gd name="connsiteX1" fmla="*/ 767556 w 3070225"/>
              <a:gd name="connsiteY1" fmla="*/ 0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0225"/>
              <a:gd name="connsiteY0" fmla="*/ 7518400 h 7518400"/>
              <a:gd name="connsiteX1" fmla="*/ 428191 w 3070225"/>
              <a:gd name="connsiteY1" fmla="*/ 2290713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5667"/>
              <a:gd name="connsiteY0" fmla="*/ 7518400 h 7518400"/>
              <a:gd name="connsiteX1" fmla="*/ 428191 w 3075667"/>
              <a:gd name="connsiteY1" fmla="*/ 2290713 h 7518400"/>
              <a:gd name="connsiteX2" fmla="*/ 3070225 w 3075667"/>
              <a:gd name="connsiteY2" fmla="*/ 0 h 7518400"/>
              <a:gd name="connsiteX3" fmla="*/ 3075667 w 3075667"/>
              <a:gd name="connsiteY3" fmla="*/ 7452413 h 7518400"/>
              <a:gd name="connsiteX4" fmla="*/ 0 w 3075667"/>
              <a:gd name="connsiteY4" fmla="*/ 7518400 h 7518400"/>
              <a:gd name="connsiteX0" fmla="*/ 5442 w 2647476"/>
              <a:gd name="connsiteY0" fmla="*/ 5312528 h 7452413"/>
              <a:gd name="connsiteX1" fmla="*/ 0 w 2647476"/>
              <a:gd name="connsiteY1" fmla="*/ 2290713 h 7452413"/>
              <a:gd name="connsiteX2" fmla="*/ 2642034 w 2647476"/>
              <a:gd name="connsiteY2" fmla="*/ 0 h 7452413"/>
              <a:gd name="connsiteX3" fmla="*/ 2647476 w 2647476"/>
              <a:gd name="connsiteY3" fmla="*/ 7452413 h 7452413"/>
              <a:gd name="connsiteX4" fmla="*/ 5442 w 2647476"/>
              <a:gd name="connsiteY4" fmla="*/ 5312528 h 7452413"/>
              <a:gd name="connsiteX0" fmla="*/ 5442 w 2647476"/>
              <a:gd name="connsiteY0" fmla="*/ 5312528 h 7452413"/>
              <a:gd name="connsiteX1" fmla="*/ 0 w 2647476"/>
              <a:gd name="connsiteY1" fmla="*/ 2290713 h 7452413"/>
              <a:gd name="connsiteX2" fmla="*/ 891143 w 2647476"/>
              <a:gd name="connsiteY2" fmla="*/ 1512766 h 7452413"/>
              <a:gd name="connsiteX3" fmla="*/ 2642034 w 2647476"/>
              <a:gd name="connsiteY3" fmla="*/ 0 h 7452413"/>
              <a:gd name="connsiteX4" fmla="*/ 2647476 w 2647476"/>
              <a:gd name="connsiteY4" fmla="*/ 7452413 h 7452413"/>
              <a:gd name="connsiteX5" fmla="*/ 5442 w 2647476"/>
              <a:gd name="connsiteY5" fmla="*/ 5312528 h 7452413"/>
              <a:gd name="connsiteX0" fmla="*/ 5442 w 2647476"/>
              <a:gd name="connsiteY0" fmla="*/ 3799762 h 5939647"/>
              <a:gd name="connsiteX1" fmla="*/ 0 w 2647476"/>
              <a:gd name="connsiteY1" fmla="*/ 777947 h 5939647"/>
              <a:gd name="connsiteX2" fmla="*/ 891143 w 2647476"/>
              <a:gd name="connsiteY2" fmla="*/ 0 h 5939647"/>
              <a:gd name="connsiteX3" fmla="*/ 1050626 w 2647476"/>
              <a:gd name="connsiteY3" fmla="*/ 17095 h 5939647"/>
              <a:gd name="connsiteX4" fmla="*/ 2647476 w 2647476"/>
              <a:gd name="connsiteY4" fmla="*/ 5939647 h 5939647"/>
              <a:gd name="connsiteX5" fmla="*/ 5442 w 2647476"/>
              <a:gd name="connsiteY5" fmla="*/ 3799762 h 5939647"/>
              <a:gd name="connsiteX0" fmla="*/ 5442 w 2647476"/>
              <a:gd name="connsiteY0" fmla="*/ 3799762 h 5939647"/>
              <a:gd name="connsiteX1" fmla="*/ 0 w 2647476"/>
              <a:gd name="connsiteY1" fmla="*/ 777947 h 5939647"/>
              <a:gd name="connsiteX2" fmla="*/ 891143 w 2647476"/>
              <a:gd name="connsiteY2" fmla="*/ 0 h 5939647"/>
              <a:gd name="connsiteX3" fmla="*/ 1050626 w 2647476"/>
              <a:gd name="connsiteY3" fmla="*/ 17095 h 5939647"/>
              <a:gd name="connsiteX4" fmla="*/ 2647476 w 2647476"/>
              <a:gd name="connsiteY4" fmla="*/ 5939647 h 5939647"/>
              <a:gd name="connsiteX5" fmla="*/ 1058196 w 2647476"/>
              <a:gd name="connsiteY5" fmla="*/ 4642339 h 5939647"/>
              <a:gd name="connsiteX6" fmla="*/ 5442 w 2647476"/>
              <a:gd name="connsiteY6" fmla="*/ 3799762 h 5939647"/>
              <a:gd name="connsiteX0" fmla="*/ 5442 w 1064860"/>
              <a:gd name="connsiteY0" fmla="*/ 3799762 h 4642339"/>
              <a:gd name="connsiteX1" fmla="*/ 0 w 1064860"/>
              <a:gd name="connsiteY1" fmla="*/ 777947 h 4642339"/>
              <a:gd name="connsiteX2" fmla="*/ 891143 w 1064860"/>
              <a:gd name="connsiteY2" fmla="*/ 0 h 4642339"/>
              <a:gd name="connsiteX3" fmla="*/ 1050626 w 1064860"/>
              <a:gd name="connsiteY3" fmla="*/ 17095 h 4642339"/>
              <a:gd name="connsiteX4" fmla="*/ 1064860 w 1064860"/>
              <a:gd name="connsiteY4" fmla="*/ 3556932 h 4642339"/>
              <a:gd name="connsiteX5" fmla="*/ 1058196 w 1064860"/>
              <a:gd name="connsiteY5" fmla="*/ 4642339 h 4642339"/>
              <a:gd name="connsiteX6" fmla="*/ 5442 w 1064860"/>
              <a:gd name="connsiteY6" fmla="*/ 3799762 h 4642339"/>
              <a:gd name="connsiteX0" fmla="*/ 5442 w 1067297"/>
              <a:gd name="connsiteY0" fmla="*/ 3799762 h 4642339"/>
              <a:gd name="connsiteX1" fmla="*/ 0 w 1067297"/>
              <a:gd name="connsiteY1" fmla="*/ 777947 h 4642339"/>
              <a:gd name="connsiteX2" fmla="*/ 891143 w 1067297"/>
              <a:gd name="connsiteY2" fmla="*/ 0 h 4642339"/>
              <a:gd name="connsiteX3" fmla="*/ 1050626 w 1067297"/>
              <a:gd name="connsiteY3" fmla="*/ 17095 h 4642339"/>
              <a:gd name="connsiteX4" fmla="*/ 1064860 w 1067297"/>
              <a:gd name="connsiteY4" fmla="*/ 3556932 h 4642339"/>
              <a:gd name="connsiteX5" fmla="*/ 1066822 w 1067297"/>
              <a:gd name="connsiteY5" fmla="*/ 4642339 h 4642339"/>
              <a:gd name="connsiteX6" fmla="*/ 5442 w 1067297"/>
              <a:gd name="connsiteY6" fmla="*/ 3799762 h 4642339"/>
              <a:gd name="connsiteX0" fmla="*/ 5442 w 1067297"/>
              <a:gd name="connsiteY0" fmla="*/ 3799762 h 4642339"/>
              <a:gd name="connsiteX1" fmla="*/ 0 w 1067297"/>
              <a:gd name="connsiteY1" fmla="*/ 777947 h 4642339"/>
              <a:gd name="connsiteX2" fmla="*/ 891143 w 1067297"/>
              <a:gd name="connsiteY2" fmla="*/ 0 h 4642339"/>
              <a:gd name="connsiteX3" fmla="*/ 1050626 w 1067297"/>
              <a:gd name="connsiteY3" fmla="*/ 17095 h 4642339"/>
              <a:gd name="connsiteX4" fmla="*/ 1064860 w 1067297"/>
              <a:gd name="connsiteY4" fmla="*/ 3556932 h 4642339"/>
              <a:gd name="connsiteX5" fmla="*/ 1066822 w 1067297"/>
              <a:gd name="connsiteY5" fmla="*/ 4642339 h 4642339"/>
              <a:gd name="connsiteX6" fmla="*/ 5442 w 1067297"/>
              <a:gd name="connsiteY6" fmla="*/ 3799762 h 4642339"/>
              <a:gd name="connsiteX0" fmla="*/ 5442 w 1067297"/>
              <a:gd name="connsiteY0" fmla="*/ 3799762 h 4642339"/>
              <a:gd name="connsiteX1" fmla="*/ 0 w 1067297"/>
              <a:gd name="connsiteY1" fmla="*/ 777947 h 4642339"/>
              <a:gd name="connsiteX2" fmla="*/ 891143 w 1067297"/>
              <a:gd name="connsiteY2" fmla="*/ 0 h 4642339"/>
              <a:gd name="connsiteX3" fmla="*/ 1059252 w 1067297"/>
              <a:gd name="connsiteY3" fmla="*/ 17095 h 4642339"/>
              <a:gd name="connsiteX4" fmla="*/ 1064860 w 1067297"/>
              <a:gd name="connsiteY4" fmla="*/ 3556932 h 4642339"/>
              <a:gd name="connsiteX5" fmla="*/ 1066822 w 1067297"/>
              <a:gd name="connsiteY5" fmla="*/ 4642339 h 4642339"/>
              <a:gd name="connsiteX6" fmla="*/ 5442 w 1067297"/>
              <a:gd name="connsiteY6" fmla="*/ 3799762 h 4642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97" h="4642339">
                <a:moveTo>
                  <a:pt x="5442" y="3799762"/>
                </a:moveTo>
                <a:lnTo>
                  <a:pt x="0" y="777947"/>
                </a:lnTo>
                <a:cubicBezTo>
                  <a:pt x="291186" y="518631"/>
                  <a:pt x="599957" y="259316"/>
                  <a:pt x="891143" y="0"/>
                </a:cubicBezTo>
                <a:lnTo>
                  <a:pt x="1059252" y="17095"/>
                </a:lnTo>
                <a:cubicBezTo>
                  <a:pt x="1063997" y="1197041"/>
                  <a:pt x="1060115" y="2376986"/>
                  <a:pt x="1064860" y="3556932"/>
                </a:cubicBezTo>
                <a:cubicBezTo>
                  <a:pt x="1062639" y="3918734"/>
                  <a:pt x="1069043" y="4280537"/>
                  <a:pt x="1066822" y="4642339"/>
                </a:cubicBezTo>
                <a:lnTo>
                  <a:pt x="5442" y="3799762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 marL="0" indent="0"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FD0005-5D43-4B0A-90DC-41604A6F85D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840210" y="-8792"/>
            <a:ext cx="4657397" cy="4852299"/>
          </a:xfrm>
          <a:custGeom>
            <a:avLst/>
            <a:gdLst>
              <a:gd name="connsiteX0" fmla="*/ 0 w 4677281"/>
              <a:gd name="connsiteY0" fmla="*/ 5588949 h 5588949"/>
              <a:gd name="connsiteX1" fmla="*/ 1169320 w 4677281"/>
              <a:gd name="connsiteY1" fmla="*/ 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77281"/>
              <a:gd name="connsiteY0" fmla="*/ 5588949 h 5588949"/>
              <a:gd name="connsiteX1" fmla="*/ 397 w 4677281"/>
              <a:gd name="connsiteY1" fmla="*/ 2828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3507961 w 4649001"/>
              <a:gd name="connsiteY3" fmla="*/ 5560669 h 5560669"/>
              <a:gd name="connsiteX4" fmla="*/ 0 w 4649001"/>
              <a:gd name="connsiteY4" fmla="*/ 5560669 h 556066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4648604 w 4649001"/>
              <a:gd name="connsiteY3" fmla="*/ 3976966 h 5560669"/>
              <a:gd name="connsiteX4" fmla="*/ 0 w 4649001"/>
              <a:gd name="connsiteY4" fmla="*/ 5560669 h 556066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2293071 w 4649001"/>
              <a:gd name="connsiteY2" fmla="*/ 708370 h 5560669"/>
              <a:gd name="connsiteX3" fmla="*/ 4649001 w 4649001"/>
              <a:gd name="connsiteY3" fmla="*/ 1451729 h 5560669"/>
              <a:gd name="connsiteX4" fmla="*/ 4648604 w 4649001"/>
              <a:gd name="connsiteY4" fmla="*/ 3976966 h 5560669"/>
              <a:gd name="connsiteX5" fmla="*/ 0 w 4649001"/>
              <a:gd name="connsiteY5" fmla="*/ 5560669 h 5560669"/>
              <a:gd name="connsiteX0" fmla="*/ 17187 w 4666188"/>
              <a:gd name="connsiteY0" fmla="*/ 4852299 h 4852299"/>
              <a:gd name="connsiteX1" fmla="*/ 0 w 4666188"/>
              <a:gd name="connsiteY1" fmla="*/ 3807 h 4852299"/>
              <a:gd name="connsiteX2" fmla="*/ 2310258 w 4666188"/>
              <a:gd name="connsiteY2" fmla="*/ 0 h 4852299"/>
              <a:gd name="connsiteX3" fmla="*/ 4666188 w 4666188"/>
              <a:gd name="connsiteY3" fmla="*/ 743359 h 4852299"/>
              <a:gd name="connsiteX4" fmla="*/ 4665791 w 4666188"/>
              <a:gd name="connsiteY4" fmla="*/ 3268596 h 4852299"/>
              <a:gd name="connsiteX5" fmla="*/ 17187 w 4666188"/>
              <a:gd name="connsiteY5" fmla="*/ 4852299 h 4852299"/>
              <a:gd name="connsiteX0" fmla="*/ 0 w 4649001"/>
              <a:gd name="connsiteY0" fmla="*/ 4852299 h 4852299"/>
              <a:gd name="connsiteX1" fmla="*/ 397 w 4649001"/>
              <a:gd name="connsiteY1" fmla="*/ 3807 h 4852299"/>
              <a:gd name="connsiteX2" fmla="*/ 2293071 w 4649001"/>
              <a:gd name="connsiteY2" fmla="*/ 0 h 4852299"/>
              <a:gd name="connsiteX3" fmla="*/ 4649001 w 4649001"/>
              <a:gd name="connsiteY3" fmla="*/ 743359 h 4852299"/>
              <a:gd name="connsiteX4" fmla="*/ 4648604 w 4649001"/>
              <a:gd name="connsiteY4" fmla="*/ 3268596 h 4852299"/>
              <a:gd name="connsiteX5" fmla="*/ 0 w 4649001"/>
              <a:gd name="connsiteY5" fmla="*/ 4852299 h 4852299"/>
              <a:gd name="connsiteX0" fmla="*/ 8396 w 4657397"/>
              <a:gd name="connsiteY0" fmla="*/ 4852299 h 4852299"/>
              <a:gd name="connsiteX1" fmla="*/ 1 w 4657397"/>
              <a:gd name="connsiteY1" fmla="*/ 3807 h 4852299"/>
              <a:gd name="connsiteX2" fmla="*/ 2301467 w 4657397"/>
              <a:gd name="connsiteY2" fmla="*/ 0 h 4852299"/>
              <a:gd name="connsiteX3" fmla="*/ 4657397 w 4657397"/>
              <a:gd name="connsiteY3" fmla="*/ 743359 h 4852299"/>
              <a:gd name="connsiteX4" fmla="*/ 4657000 w 4657397"/>
              <a:gd name="connsiteY4" fmla="*/ 3268596 h 4852299"/>
              <a:gd name="connsiteX5" fmla="*/ 8396 w 4657397"/>
              <a:gd name="connsiteY5" fmla="*/ 4852299 h 4852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7397" h="4852299">
                <a:moveTo>
                  <a:pt x="8396" y="4852299"/>
                </a:moveTo>
                <a:cubicBezTo>
                  <a:pt x="8528" y="2998743"/>
                  <a:pt x="-131" y="1857363"/>
                  <a:pt x="1" y="3807"/>
                </a:cubicBezTo>
                <a:lnTo>
                  <a:pt x="2301467" y="0"/>
                </a:lnTo>
                <a:lnTo>
                  <a:pt x="4657397" y="743359"/>
                </a:lnTo>
                <a:cubicBezTo>
                  <a:pt x="4657265" y="1585105"/>
                  <a:pt x="4657132" y="2426850"/>
                  <a:pt x="4657000" y="3268596"/>
                </a:cubicBezTo>
                <a:lnTo>
                  <a:pt x="8396" y="4852299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>
                <a:solidFill>
                  <a:srgbClr val="00968B"/>
                </a:solidFill>
              </a:defRPr>
            </a:lvl1pPr>
          </a:lstStyle>
          <a:p>
            <a:r>
              <a:t>Zadejte nadpis.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rgbClr val="06403B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rgbClr val="06403B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rgbClr val="06403B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rgbClr val="06403B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rgbClr val="06403B"/>
                </a:solidFill>
              </a:defRPr>
            </a:lvl5pPr>
          </a:lstStyle>
          <a:p>
            <a:r>
              <a:t>Zadejte podnadpis.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tx1"/>
                </a:solidFill>
              </a:defRPr>
            </a:lvl1pPr>
          </a:lstStyle>
          <a:p>
            <a:r>
              <a:rPr dirty="0"/>
              <a:t>Autor</a:t>
            </a:r>
            <a:br>
              <a:rPr lang="cs-CZ" dirty="0"/>
            </a:br>
            <a:r>
              <a:rPr dirty="0"/>
              <a:t>Datum</a:t>
            </a:r>
          </a:p>
        </p:txBody>
      </p:sp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6EFDB9B7-8CAA-46D8-AA1F-D840BD25732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741084" y="2903303"/>
            <a:ext cx="5456883" cy="3468573"/>
          </a:xfrm>
          <a:custGeom>
            <a:avLst/>
            <a:gdLst>
              <a:gd name="connsiteX0" fmla="*/ 0 w 5659437"/>
              <a:gd name="connsiteY0" fmla="*/ 2695575 h 2695575"/>
              <a:gd name="connsiteX1" fmla="*/ 673894 w 5659437"/>
              <a:gd name="connsiteY1" fmla="*/ 0 h 2695575"/>
              <a:gd name="connsiteX2" fmla="*/ 5659437 w 5659437"/>
              <a:gd name="connsiteY2" fmla="*/ 0 h 2695575"/>
              <a:gd name="connsiteX3" fmla="*/ 4985543 w 5659437"/>
              <a:gd name="connsiteY3" fmla="*/ 2695575 h 2695575"/>
              <a:gd name="connsiteX4" fmla="*/ 0 w 5659437"/>
              <a:gd name="connsiteY4" fmla="*/ 2695575 h 2695575"/>
              <a:gd name="connsiteX0" fmla="*/ 0 w 5659437"/>
              <a:gd name="connsiteY0" fmla="*/ 3044367 h 3044367"/>
              <a:gd name="connsiteX1" fmla="*/ 211981 w 5659437"/>
              <a:gd name="connsiteY1" fmla="*/ 0 h 3044367"/>
              <a:gd name="connsiteX2" fmla="*/ 5659437 w 5659437"/>
              <a:gd name="connsiteY2" fmla="*/ 348792 h 3044367"/>
              <a:gd name="connsiteX3" fmla="*/ 4985543 w 5659437"/>
              <a:gd name="connsiteY3" fmla="*/ 3044367 h 3044367"/>
              <a:gd name="connsiteX4" fmla="*/ 0 w 5659437"/>
              <a:gd name="connsiteY4" fmla="*/ 3044367 h 3044367"/>
              <a:gd name="connsiteX0" fmla="*/ 23689 w 5447456"/>
              <a:gd name="connsiteY0" fmla="*/ 2167674 h 3044367"/>
              <a:gd name="connsiteX1" fmla="*/ 0 w 5447456"/>
              <a:gd name="connsiteY1" fmla="*/ 0 h 3044367"/>
              <a:gd name="connsiteX2" fmla="*/ 5447456 w 5447456"/>
              <a:gd name="connsiteY2" fmla="*/ 348792 h 3044367"/>
              <a:gd name="connsiteX3" fmla="*/ 4773562 w 5447456"/>
              <a:gd name="connsiteY3" fmla="*/ 3044367 h 3044367"/>
              <a:gd name="connsiteX4" fmla="*/ 23689 w 5447456"/>
              <a:gd name="connsiteY4" fmla="*/ 2167674 h 3044367"/>
              <a:gd name="connsiteX0" fmla="*/ 23689 w 5452292"/>
              <a:gd name="connsiteY0" fmla="*/ 2167674 h 3468573"/>
              <a:gd name="connsiteX1" fmla="*/ 0 w 5452292"/>
              <a:gd name="connsiteY1" fmla="*/ 0 h 3468573"/>
              <a:gd name="connsiteX2" fmla="*/ 5447456 w 5452292"/>
              <a:gd name="connsiteY2" fmla="*/ 348792 h 3468573"/>
              <a:gd name="connsiteX3" fmla="*/ 5452292 w 5452292"/>
              <a:gd name="connsiteY3" fmla="*/ 3468573 h 3468573"/>
              <a:gd name="connsiteX4" fmla="*/ 23689 w 5452292"/>
              <a:gd name="connsiteY4" fmla="*/ 2167674 h 3468573"/>
              <a:gd name="connsiteX0" fmla="*/ 23689 w 5456883"/>
              <a:gd name="connsiteY0" fmla="*/ 2167674 h 3468573"/>
              <a:gd name="connsiteX1" fmla="*/ 0 w 5456883"/>
              <a:gd name="connsiteY1" fmla="*/ 0 h 3468573"/>
              <a:gd name="connsiteX2" fmla="*/ 5456883 w 5456883"/>
              <a:gd name="connsiteY2" fmla="*/ 377072 h 3468573"/>
              <a:gd name="connsiteX3" fmla="*/ 5452292 w 5456883"/>
              <a:gd name="connsiteY3" fmla="*/ 3468573 h 3468573"/>
              <a:gd name="connsiteX4" fmla="*/ 23689 w 5456883"/>
              <a:gd name="connsiteY4" fmla="*/ 2167674 h 3468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6883" h="3468573">
                <a:moveTo>
                  <a:pt x="23689" y="2167674"/>
                </a:moveTo>
                <a:lnTo>
                  <a:pt x="0" y="0"/>
                </a:lnTo>
                <a:lnTo>
                  <a:pt x="5456883" y="377072"/>
                </a:lnTo>
                <a:cubicBezTo>
                  <a:pt x="5455353" y="1407572"/>
                  <a:pt x="5453822" y="2438073"/>
                  <a:pt x="5452292" y="3468573"/>
                </a:cubicBezTo>
                <a:lnTo>
                  <a:pt x="23689" y="2167674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99EADD9-DD56-3911-CC48-CEDA54E5FB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44" y="264427"/>
            <a:ext cx="848233" cy="108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962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843ED8-1DF7-4BAB-8E56-0295B9562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rgbClr val="97C6BC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D6331E-CB7B-4362-AD65-E326A47E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4301" y="6085897"/>
            <a:ext cx="2743200" cy="365125"/>
          </a:xfrm>
        </p:spPr>
        <p:txBody>
          <a:bodyPr/>
          <a:lstStyle/>
          <a:p>
            <a:fld id="{2CCBFC96-D0B0-4748-8307-6E5E2D74C2B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ext názvu">
            <a:extLst>
              <a:ext uri="{FF2B5EF4-FFF2-40B4-BE49-F238E27FC236}">
                <a16:creationId xmlns:a16="http://schemas.microsoft.com/office/drawing/2014/main" id="{FF7E7A73-21D0-413A-A71D-342857EBB7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2973323"/>
            <a:ext cx="6535739" cy="7364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968B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48EEE370-3843-4069-B9CB-48DBD1E4623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4500" y="2506663"/>
            <a:ext cx="6535738" cy="4482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786384">
              <a:spcBef>
                <a:spcPts val="800"/>
              </a:spcBef>
              <a:buClr>
                <a:srgbClr val="D9D9D9"/>
              </a:buClr>
              <a:buSzTx/>
              <a:buFont typeface="Wingdings"/>
              <a:buNone/>
              <a:defRPr sz="2580" b="1">
                <a:solidFill>
                  <a:srgbClr val="06403B"/>
                </a:solidFill>
              </a:defRPr>
            </a:lvl1pPr>
          </a:lstStyle>
          <a:p>
            <a:r>
              <a:rPr dirty="0" err="1"/>
              <a:t>Kliknutím</a:t>
            </a:r>
            <a:r>
              <a:rPr dirty="0"/>
              <a:t> </a:t>
            </a:r>
            <a:r>
              <a:rPr dirty="0" err="1"/>
              <a:t>vložíte</a:t>
            </a:r>
            <a:r>
              <a:rPr dirty="0"/>
              <a:t> </a:t>
            </a:r>
            <a:r>
              <a:rPr dirty="0" err="1"/>
              <a:t>číslo</a:t>
            </a:r>
            <a:r>
              <a:rPr dirty="0"/>
              <a:t> </a:t>
            </a:r>
            <a:r>
              <a:rPr dirty="0" err="1"/>
              <a:t>kapitoly</a:t>
            </a:r>
            <a:r>
              <a:rPr dirty="0"/>
              <a:t>.</a:t>
            </a:r>
          </a:p>
        </p:txBody>
      </p:sp>
      <p:sp>
        <p:nvSpPr>
          <p:cNvPr id="8" name="Text úrovně 1">
            <a:extLst>
              <a:ext uri="{FF2B5EF4-FFF2-40B4-BE49-F238E27FC236}">
                <a16:creationId xmlns:a16="http://schemas.microsoft.com/office/drawing/2014/main" id="{CB2A18A9-072A-4C1E-8A0B-C14E9E74A602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444500" y="3718814"/>
            <a:ext cx="6553200" cy="22763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1F90B6E8-8A32-4354-A1C5-8B5012EA298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749459" y="0"/>
            <a:ext cx="4442541" cy="6180138"/>
          </a:xfrm>
          <a:custGeom>
            <a:avLst/>
            <a:gdLst>
              <a:gd name="connsiteX0" fmla="*/ 0 w 4440237"/>
              <a:gd name="connsiteY0" fmla="*/ 6180138 h 6180138"/>
              <a:gd name="connsiteX1" fmla="*/ 1110059 w 4440237"/>
              <a:gd name="connsiteY1" fmla="*/ 0 h 6180138"/>
              <a:gd name="connsiteX2" fmla="*/ 4440237 w 4440237"/>
              <a:gd name="connsiteY2" fmla="*/ 0 h 6180138"/>
              <a:gd name="connsiteX3" fmla="*/ 3330178 w 4440237"/>
              <a:gd name="connsiteY3" fmla="*/ 6180138 h 6180138"/>
              <a:gd name="connsiteX4" fmla="*/ 0 w 4440237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3332482 w 4442541"/>
              <a:gd name="connsiteY3" fmla="*/ 6180138 h 6180138"/>
              <a:gd name="connsiteX4" fmla="*/ 2304 w 4442541"/>
              <a:gd name="connsiteY4" fmla="*/ 6180138 h 6180138"/>
              <a:gd name="connsiteX0" fmla="*/ 2304 w 4444845"/>
              <a:gd name="connsiteY0" fmla="*/ 6180138 h 6180138"/>
              <a:gd name="connsiteX1" fmla="*/ 0 w 4444845"/>
              <a:gd name="connsiteY1" fmla="*/ 0 h 6180138"/>
              <a:gd name="connsiteX2" fmla="*/ 4442541 w 4444845"/>
              <a:gd name="connsiteY2" fmla="*/ 0 h 6180138"/>
              <a:gd name="connsiteX3" fmla="*/ 4444845 w 4444845"/>
              <a:gd name="connsiteY3" fmla="*/ 4577581 h 6180138"/>
              <a:gd name="connsiteX4" fmla="*/ 2304 w 4444845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4435418 w 4442541"/>
              <a:gd name="connsiteY3" fmla="*/ 4605861 h 6180138"/>
              <a:gd name="connsiteX4" fmla="*/ 2304 w 4442541"/>
              <a:gd name="connsiteY4" fmla="*/ 6180138 h 6180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2541" h="6180138">
                <a:moveTo>
                  <a:pt x="2304" y="6180138"/>
                </a:moveTo>
                <a:lnTo>
                  <a:pt x="0" y="0"/>
                </a:lnTo>
                <a:lnTo>
                  <a:pt x="4442541" y="0"/>
                </a:lnTo>
                <a:cubicBezTo>
                  <a:pt x="4440167" y="1535287"/>
                  <a:pt x="4437792" y="3070574"/>
                  <a:pt x="4435418" y="4605861"/>
                </a:cubicBezTo>
                <a:lnTo>
                  <a:pt x="2304" y="618013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8DB086E-BB8A-3E35-5D7F-A2FF8626BB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44" y="264427"/>
            <a:ext cx="848233" cy="108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377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>
                <a:solidFill>
                  <a:srgbClr val="00968B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9264016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rgbClr val="97C6BC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7" name="Podnadpis">
            <a:extLst>
              <a:ext uri="{FF2B5EF4-FFF2-40B4-BE49-F238E27FC236}">
                <a16:creationId xmlns:a16="http://schemas.microsoft.com/office/drawing/2014/main" id="{4CEA6031-126F-4660-B831-AF344BF2998D}"/>
              </a:ext>
            </a:extLst>
          </p:cNvPr>
          <p:cNvSpPr txBox="1">
            <a:spLocks noGrp="1"/>
          </p:cNvSpPr>
          <p:nvPr>
            <p:ph type="body" sz="quarter" idx="23"/>
          </p:nvPr>
        </p:nvSpPr>
        <p:spPr>
          <a:xfrm>
            <a:off x="460326" y="1066638"/>
            <a:ext cx="9242159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1800" b="1">
                <a:solidFill>
                  <a:srgbClr val="06403B"/>
                </a:solidFill>
              </a:defRPr>
            </a:lvl1pPr>
          </a:lstStyle>
          <a:p>
            <a:r>
              <a:t>Podnadpis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FFE34D6-1D63-9FAF-F173-67818841FB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303" y="265040"/>
            <a:ext cx="771153" cy="98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130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prázný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>
                <a:solidFill>
                  <a:srgbClr val="00968B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9264016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rgbClr val="97C6BC"/>
                </a:solidFill>
              </a:defRPr>
            </a:lvl1pPr>
          </a:lstStyle>
          <a:p>
            <a:r>
              <a:rPr lang="cs-CZ" dirty="0"/>
              <a:t>Jméno, jméno prezentace, datum</a:t>
            </a:r>
          </a:p>
        </p:txBody>
      </p:sp>
      <p:sp>
        <p:nvSpPr>
          <p:cNvPr id="7" name="Podnadpis">
            <a:extLst>
              <a:ext uri="{FF2B5EF4-FFF2-40B4-BE49-F238E27FC236}">
                <a16:creationId xmlns:a16="http://schemas.microsoft.com/office/drawing/2014/main" id="{4CEA6031-126F-4660-B831-AF344BF2998D}"/>
              </a:ext>
            </a:extLst>
          </p:cNvPr>
          <p:cNvSpPr txBox="1">
            <a:spLocks noGrp="1"/>
          </p:cNvSpPr>
          <p:nvPr>
            <p:ph type="body" sz="quarter" idx="23"/>
          </p:nvPr>
        </p:nvSpPr>
        <p:spPr>
          <a:xfrm>
            <a:off x="460326" y="1066638"/>
            <a:ext cx="9242159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1800" b="1">
                <a:solidFill>
                  <a:srgbClr val="06403B"/>
                </a:solidFill>
              </a:defRPr>
            </a:lvl1pPr>
          </a:lstStyle>
          <a:p>
            <a:r>
              <a:t>Podnadpis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DC616264-8CED-038B-9295-4E2E3D7DCF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303" y="441393"/>
            <a:ext cx="771153" cy="98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581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obráz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>
                <a:solidFill>
                  <a:srgbClr val="00968B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42894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</a:lstStyle>
          <a:p>
            <a:r>
              <a:rPr lang="cs-CZ" dirty="0"/>
              <a:t>Text úrovně 1</a:t>
            </a:r>
          </a:p>
          <a:p>
            <a:pPr lvl="1"/>
            <a:r>
              <a:rPr lang="cs-CZ" dirty="0"/>
              <a:t>Text úrovně 2</a:t>
            </a:r>
          </a:p>
          <a:p>
            <a:pPr lvl="2"/>
            <a:r>
              <a:rPr lang="cs-CZ" dirty="0"/>
              <a:t>Text úrovně 2</a:t>
            </a:r>
          </a:p>
          <a:p>
            <a:pPr lvl="3"/>
            <a:r>
              <a:rPr lang="cs-CZ" dirty="0"/>
              <a:t>Text úrovně 3</a:t>
            </a:r>
          </a:p>
          <a:p>
            <a:pPr lvl="4"/>
            <a:r>
              <a:rPr lang="cs-CZ" dirty="0"/>
              <a:t>Text úrovně 4</a:t>
            </a:r>
          </a:p>
          <a:p>
            <a:pPr lvl="5"/>
            <a:r>
              <a:rPr lang="cs-CZ" dirty="0"/>
              <a:t>Text úrovně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rgbClr val="97C6BC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B6AB0FB-5C1D-4B7A-8CE7-F1BF56E2E1C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20573" y="1654135"/>
            <a:ext cx="5429911" cy="4289453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EAB3C30-9111-43E5-706B-35C957A78A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4321" y="209836"/>
            <a:ext cx="771153" cy="98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468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4 obrázk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obrázku 3">
            <a:extLst>
              <a:ext uri="{FF2B5EF4-FFF2-40B4-BE49-F238E27FC236}">
                <a16:creationId xmlns:a16="http://schemas.microsoft.com/office/drawing/2014/main" id="{AB7F9E6A-777D-44DD-A47B-5DD5FC8C8A8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002780" y="1515861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0" name="Zástupný symbol obrázku 3">
            <a:extLst>
              <a:ext uri="{FF2B5EF4-FFF2-40B4-BE49-F238E27FC236}">
                <a16:creationId xmlns:a16="http://schemas.microsoft.com/office/drawing/2014/main" id="{EDCA234F-0E17-4D14-AB29-11CFBF7D94B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90209" y="1515860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1" name="Zástupný symbol obrázku 3">
            <a:extLst>
              <a:ext uri="{FF2B5EF4-FFF2-40B4-BE49-F238E27FC236}">
                <a16:creationId xmlns:a16="http://schemas.microsoft.com/office/drawing/2014/main" id="{17411511-1D11-48AE-8839-6957854EF4BE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990209" y="3648588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2" name="Zástupný symbol obrázku 3">
            <a:extLst>
              <a:ext uri="{FF2B5EF4-FFF2-40B4-BE49-F238E27FC236}">
                <a16:creationId xmlns:a16="http://schemas.microsoft.com/office/drawing/2014/main" id="{D299162E-383C-4EBB-821A-1A31ACCF5315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002780" y="3648587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>
                <a:solidFill>
                  <a:srgbClr val="00968B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9060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rgbClr val="97C6BC"/>
                </a:solidFill>
              </a:defRPr>
            </a:lvl1pPr>
          </a:lstStyle>
          <a:p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697BC47-4D88-0715-F296-0860E53A9E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6347" y="209836"/>
            <a:ext cx="771153" cy="98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806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velký obráz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41516" y="1375573"/>
            <a:ext cx="11308968" cy="456045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/>
          </a:p>
          <a:p>
            <a:endParaRPr lang="cs-CZ" dirty="0"/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>
                <a:solidFill>
                  <a:srgbClr val="00968B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rgbClr val="97C6BC"/>
                </a:solidFill>
              </a:defRPr>
            </a:lvl1pPr>
          </a:lstStyle>
          <a:p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BD89F86-E5EC-D439-B1A8-F1A8328C5D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6347" y="209835"/>
            <a:ext cx="771153" cy="98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534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sah - celý obrázek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441393"/>
            <a:ext cx="11308968" cy="5478395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rgbClr val="97C6BC"/>
                </a:solidFill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784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3143529-2DFC-4B29-8F05-61B741D3A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633FB6D-7837-427D-8F22-D93394F97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D8640E-8241-4FAA-8703-5466EBEE0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64E1CC-F6D0-4AAA-BCAD-F8113F4D70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1FDF27-12DF-4683-88A9-CE29920F7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BFC96-D0B0-4748-8307-6E5E2D74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717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60" r:id="rId4"/>
    <p:sldLayoutId id="2147483716" r:id="rId5"/>
    <p:sldLayoutId id="2147483661" r:id="rId6"/>
    <p:sldLayoutId id="2147483662" r:id="rId7"/>
    <p:sldLayoutId id="2147483663" r:id="rId8"/>
    <p:sldLayoutId id="2147483664" r:id="rId9"/>
    <p:sldLayoutId id="2147483714" r:id="rId10"/>
    <p:sldLayoutId id="2147483715" r:id="rId11"/>
    <p:sldLayoutId id="214748366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79">
          <p15:clr>
            <a:srgbClr val="F26B43"/>
          </p15:clr>
        </p15:guide>
        <p15:guide id="2" orient="horz" pos="120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esources.sw.siemens.com/en-US/download-tecnomatix-plant-simulation-student-software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5E6038-0D2E-49D0-9B13-C275969A86D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pt-BR" dirty="0"/>
              <a:t>Nastavení serveru k licenci PlantSimulaton</a:t>
            </a:r>
            <a:endParaRPr lang="it-I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FFA0-4B41-E444-B0DB-CA8F60B4CF3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1</a:t>
            </a:fld>
            <a:endParaRPr lang="en-CZ"/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0081EFFA-CD59-3822-D7CA-CE0DF7D25954}"/>
              </a:ext>
            </a:extLst>
          </p:cNvPr>
          <p:cNvGrpSpPr/>
          <p:nvPr/>
        </p:nvGrpSpPr>
        <p:grpSpPr>
          <a:xfrm>
            <a:off x="795037" y="1089941"/>
            <a:ext cx="8562942" cy="5025557"/>
            <a:chOff x="474215" y="1309295"/>
            <a:chExt cx="9331194" cy="5645530"/>
          </a:xfrm>
        </p:grpSpPr>
        <p:pic>
          <p:nvPicPr>
            <p:cNvPr id="12" name="Picture 3">
              <a:extLst>
                <a:ext uri="{FF2B5EF4-FFF2-40B4-BE49-F238E27FC236}">
                  <a16:creationId xmlns:a16="http://schemas.microsoft.com/office/drawing/2014/main" id="{B5E05F2B-9FF4-38A3-FE83-1E614119B94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96"/>
            <a:stretch/>
          </p:blipFill>
          <p:spPr bwMode="auto">
            <a:xfrm>
              <a:off x="474215" y="1808356"/>
              <a:ext cx="8295856" cy="5146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>
              <a:extLst>
                <a:ext uri="{FF2B5EF4-FFF2-40B4-BE49-F238E27FC236}">
                  <a16:creationId xmlns:a16="http://schemas.microsoft.com/office/drawing/2014/main" id="{CE41574A-4488-CCEE-664E-BD7B4412EF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97903" y="1503959"/>
              <a:ext cx="5707506" cy="4806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4" name="Přímá spojnice 13">
              <a:extLst>
                <a:ext uri="{FF2B5EF4-FFF2-40B4-BE49-F238E27FC236}">
                  <a16:creationId xmlns:a16="http://schemas.microsoft.com/office/drawing/2014/main" id="{633D2FEB-873B-82B1-519D-628D0A2D5090}"/>
                </a:ext>
              </a:extLst>
            </p:cNvPr>
            <p:cNvCxnSpPr/>
            <p:nvPr/>
          </p:nvCxnSpPr>
          <p:spPr>
            <a:xfrm>
              <a:off x="4366263" y="3611432"/>
              <a:ext cx="3912301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F694EC93-B3D3-0AEE-ABF6-A05A23F3F89F}"/>
                </a:ext>
              </a:extLst>
            </p:cNvPr>
            <p:cNvSpPr txBox="1"/>
            <p:nvPr/>
          </p:nvSpPr>
          <p:spPr>
            <a:xfrm>
              <a:off x="5449826" y="3275228"/>
              <a:ext cx="2873150" cy="28814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36000" tIns="36000" rIns="36000" bIns="36000" rtlCol="0">
              <a:spAutoFit/>
            </a:bodyPr>
            <a:lstStyle/>
            <a:p>
              <a:r>
                <a:rPr lang="cs-CZ" sz="1400" b="1" dirty="0">
                  <a:solidFill>
                    <a:srgbClr val="FF0000"/>
                  </a:solidFill>
                </a:rPr>
                <a:t>skdambsvs03.vs.skoda.vwg</a:t>
              </a:r>
            </a:p>
          </p:txBody>
        </p:sp>
        <p:sp>
          <p:nvSpPr>
            <p:cNvPr id="16" name="Ovál 15">
              <a:extLst>
                <a:ext uri="{FF2B5EF4-FFF2-40B4-BE49-F238E27FC236}">
                  <a16:creationId xmlns:a16="http://schemas.microsoft.com/office/drawing/2014/main" id="{BF93625D-5E03-3211-1CB8-92E4C40968BD}"/>
                </a:ext>
              </a:extLst>
            </p:cNvPr>
            <p:cNvSpPr/>
            <p:nvPr/>
          </p:nvSpPr>
          <p:spPr>
            <a:xfrm>
              <a:off x="484938" y="3368711"/>
              <a:ext cx="389327" cy="38932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2000" b="1" dirty="0">
                  <a:solidFill>
                    <a:srgbClr val="FF0000"/>
                  </a:solidFill>
                </a:rPr>
                <a:t>1.</a:t>
              </a:r>
            </a:p>
          </p:txBody>
        </p:sp>
        <p:sp>
          <p:nvSpPr>
            <p:cNvPr id="17" name="Ovál 16">
              <a:extLst>
                <a:ext uri="{FF2B5EF4-FFF2-40B4-BE49-F238E27FC236}">
                  <a16:creationId xmlns:a16="http://schemas.microsoft.com/office/drawing/2014/main" id="{A689C6E7-D6E0-F0E9-8E91-1471C81B1B4E}"/>
                </a:ext>
              </a:extLst>
            </p:cNvPr>
            <p:cNvSpPr/>
            <p:nvPr/>
          </p:nvSpPr>
          <p:spPr>
            <a:xfrm>
              <a:off x="484938" y="4837847"/>
              <a:ext cx="389327" cy="38932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2000" b="1" dirty="0">
                  <a:solidFill>
                    <a:srgbClr val="FF0000"/>
                  </a:solidFill>
                </a:rPr>
                <a:t>2.</a:t>
              </a:r>
            </a:p>
          </p:txBody>
        </p:sp>
        <p:sp>
          <p:nvSpPr>
            <p:cNvPr id="18" name="Ovál 17">
              <a:extLst>
                <a:ext uri="{FF2B5EF4-FFF2-40B4-BE49-F238E27FC236}">
                  <a16:creationId xmlns:a16="http://schemas.microsoft.com/office/drawing/2014/main" id="{D675B00D-CB0C-45CB-3C1C-5967F6FE9365}"/>
                </a:ext>
              </a:extLst>
            </p:cNvPr>
            <p:cNvSpPr/>
            <p:nvPr/>
          </p:nvSpPr>
          <p:spPr>
            <a:xfrm>
              <a:off x="8128312" y="1309295"/>
              <a:ext cx="389327" cy="38932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2000" b="1" dirty="0">
                  <a:solidFill>
                    <a:srgbClr val="FF0000"/>
                  </a:solidFill>
                </a:rPr>
                <a:t>3.</a:t>
              </a:r>
            </a:p>
          </p:txBody>
        </p:sp>
        <p:sp>
          <p:nvSpPr>
            <p:cNvPr id="19" name="Ovál 18">
              <a:extLst>
                <a:ext uri="{FF2B5EF4-FFF2-40B4-BE49-F238E27FC236}">
                  <a16:creationId xmlns:a16="http://schemas.microsoft.com/office/drawing/2014/main" id="{AA4DCC14-6235-F36B-3412-B9189B132B71}"/>
                </a:ext>
              </a:extLst>
            </p:cNvPr>
            <p:cNvSpPr/>
            <p:nvPr/>
          </p:nvSpPr>
          <p:spPr>
            <a:xfrm>
              <a:off x="3976936" y="2168831"/>
              <a:ext cx="389327" cy="38932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2000" b="1" dirty="0">
                  <a:solidFill>
                    <a:srgbClr val="FF0000"/>
                  </a:solidFill>
                </a:rPr>
                <a:t>4.</a:t>
              </a:r>
            </a:p>
          </p:txBody>
        </p:sp>
        <p:sp>
          <p:nvSpPr>
            <p:cNvPr id="20" name="Ovál 19">
              <a:extLst>
                <a:ext uri="{FF2B5EF4-FFF2-40B4-BE49-F238E27FC236}">
                  <a16:creationId xmlns:a16="http://schemas.microsoft.com/office/drawing/2014/main" id="{72720FF6-09EC-7883-8432-8A30C06A597F}"/>
                </a:ext>
              </a:extLst>
            </p:cNvPr>
            <p:cNvSpPr/>
            <p:nvPr/>
          </p:nvSpPr>
          <p:spPr>
            <a:xfrm>
              <a:off x="4025704" y="3275228"/>
              <a:ext cx="389327" cy="38932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2000" b="1" dirty="0">
                  <a:solidFill>
                    <a:srgbClr val="FF0000"/>
                  </a:solidFill>
                </a:rPr>
                <a:t>5.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177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34835-50E7-44F1-FEDC-E3FDAB111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F203F5-B1EC-3D0F-AC03-BEE0C3E3506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cs-CZ" dirty="0"/>
              <a:t>Stažení studentské verze</a:t>
            </a:r>
            <a:endParaRPr lang="it-IT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2589410-E141-00B4-E963-91A3D757112A}"/>
              </a:ext>
            </a:extLst>
          </p:cNvPr>
          <p:cNvSpPr>
            <a:spLocks noGrp="1"/>
          </p:cNvSpPr>
          <p:nvPr>
            <p:ph type="body" sz="half" idx="2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err="1">
                <a:hlinkClick r:id="rId2"/>
              </a:rPr>
              <a:t>resources.sw.siemens.com</a:t>
            </a:r>
            <a:r>
              <a:rPr lang="cs-CZ" dirty="0">
                <a:hlinkClick r:id="rId2"/>
              </a:rPr>
              <a:t>/en-US/</a:t>
            </a:r>
            <a:r>
              <a:rPr lang="cs-CZ" dirty="0" err="1">
                <a:hlinkClick r:id="rId2"/>
              </a:rPr>
              <a:t>download</a:t>
            </a:r>
            <a:r>
              <a:rPr lang="cs-CZ" dirty="0">
                <a:hlinkClick r:id="rId2"/>
              </a:rPr>
              <a:t>-</a:t>
            </a:r>
            <a:r>
              <a:rPr lang="cs-CZ" dirty="0" err="1">
                <a:hlinkClick r:id="rId2"/>
              </a:rPr>
              <a:t>tecnomatix</a:t>
            </a:r>
            <a:r>
              <a:rPr lang="cs-CZ" dirty="0">
                <a:hlinkClick r:id="rId2"/>
              </a:rPr>
              <a:t>-plant-</a:t>
            </a:r>
            <a:r>
              <a:rPr lang="cs-CZ" dirty="0" err="1">
                <a:hlinkClick r:id="rId2"/>
              </a:rPr>
              <a:t>simulation</a:t>
            </a:r>
            <a:r>
              <a:rPr lang="cs-CZ" dirty="0">
                <a:hlinkClick r:id="rId2"/>
              </a:rPr>
              <a:t>-student-software/</a:t>
            </a:r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3D8FD-AC0A-198D-6B05-77A290CFE157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2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643320690"/>
      </p:ext>
    </p:extLst>
  </p:cSld>
  <p:clrMapOvr>
    <a:masterClrMapping/>
  </p:clrMapOvr>
</p:sld>
</file>

<file path=ppt/theme/theme1.xml><?xml version="1.0" encoding="utf-8"?>
<a:theme xmlns:a="http://schemas.openxmlformats.org/drawingml/2006/main" name="SAVS CI">
  <a:themeElements>
    <a:clrScheme name="Vlastní 2">
      <a:dk1>
        <a:srgbClr val="080808"/>
      </a:dk1>
      <a:lt1>
        <a:srgbClr val="FFFFFF"/>
      </a:lt1>
      <a:dk2>
        <a:srgbClr val="06403B"/>
      </a:dk2>
      <a:lt2>
        <a:srgbClr val="FAF5EF"/>
      </a:lt2>
      <a:accent1>
        <a:srgbClr val="FAF5EF"/>
      </a:accent1>
      <a:accent2>
        <a:srgbClr val="06403B"/>
      </a:accent2>
      <a:accent3>
        <a:srgbClr val="00968B"/>
      </a:accent3>
      <a:accent4>
        <a:srgbClr val="97C6BC"/>
      </a:accent4>
      <a:accent5>
        <a:srgbClr val="D7ABFD"/>
      </a:accent5>
      <a:accent6>
        <a:srgbClr val="EDD976"/>
      </a:accent6>
      <a:hlink>
        <a:srgbClr val="97C6BC"/>
      </a:hlink>
      <a:folHlink>
        <a:srgbClr val="EDD97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80CE59B5B3F5A4C91CFD198A32B5E86" ma:contentTypeVersion="11" ma:contentTypeDescription="Vytvoří nový dokument" ma:contentTypeScope="" ma:versionID="639435f2928fbf1a0d2cd14c61bab426">
  <xsd:schema xmlns:xsd="http://www.w3.org/2001/XMLSchema" xmlns:xs="http://www.w3.org/2001/XMLSchema" xmlns:p="http://schemas.microsoft.com/office/2006/metadata/properties" xmlns:ns2="a49cbf54-bdb8-4315-bc65-bb6a2aac908c" xmlns:ns3="832afcc4-76a3-4867-b69a-4e561e25368f" targetNamespace="http://schemas.microsoft.com/office/2006/metadata/properties" ma:root="true" ma:fieldsID="d4334f4154eb87ab7f4abcb0be9c99e6" ns2:_="" ns3:_="">
    <xsd:import namespace="a49cbf54-bdb8-4315-bc65-bb6a2aac908c"/>
    <xsd:import namespace="832afcc4-76a3-4867-b69a-4e561e2536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9cbf54-bdb8-4315-bc65-bb6a2aac90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Značky obrázků" ma:readOnly="false" ma:fieldId="{5cf76f15-5ced-4ddc-b409-7134ff3c332f}" ma:taxonomyMulti="true" ma:sspId="2c015388-728b-493f-9202-169f7b5b84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2afcc4-76a3-4867-b69a-4e561e25368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bdb44dd-c014-4854-a53b-7bb7c26091e8}" ma:internalName="TaxCatchAll" ma:showField="CatchAllData" ma:web="832afcc4-76a3-4867-b69a-4e561e2536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9cbf54-bdb8-4315-bc65-bb6a2aac908c">
      <Terms xmlns="http://schemas.microsoft.com/office/infopath/2007/PartnerControls"/>
    </lcf76f155ced4ddcb4097134ff3c332f>
    <TaxCatchAll xmlns="832afcc4-76a3-4867-b69a-4e561e25368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6BD467-C1FB-46D5-BEC1-284BA189FA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9cbf54-bdb8-4315-bc65-bb6a2aac908c"/>
    <ds:schemaRef ds:uri="832afcc4-76a3-4867-b69a-4e561e2536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0D604B-715E-47DB-B0F9-B04137FBD65B}">
  <ds:schemaRefs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4aeb1336-25f6-4646-b9d9-4d5dc70f0518"/>
    <ds:schemaRef ds:uri="http://purl.org/dc/elements/1.1/"/>
    <ds:schemaRef ds:uri="http://schemas.microsoft.com/office/infopath/2007/PartnerControls"/>
    <ds:schemaRef ds:uri="de3e9b77-2e90-4ec0-9c87-da42b9537188"/>
    <ds:schemaRef ds:uri="http://schemas.microsoft.com/office/2006/metadata/properties"/>
    <ds:schemaRef ds:uri="a49cbf54-bdb8-4315-bc65-bb6a2aac908c"/>
    <ds:schemaRef ds:uri="832afcc4-76a3-4867-b69a-4e561e25368f"/>
  </ds:schemaRefs>
</ds:datastoreItem>
</file>

<file path=customXml/itemProps3.xml><?xml version="1.0" encoding="utf-8"?>
<ds:datastoreItem xmlns:ds="http://schemas.openxmlformats.org/officeDocument/2006/customXml" ds:itemID="{7BD9CDCF-4F49-4FFC-96D3-43312F57B6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41</Words>
  <Application>Microsoft Office PowerPoint</Application>
  <PresentationFormat>Širokoúhlá obrazovka</PresentationFormat>
  <Paragraphs>11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SAVS CI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Tomáš</dc:creator>
  <cp:lastModifiedBy>Fábry, Jan</cp:lastModifiedBy>
  <cp:revision>48</cp:revision>
  <dcterms:created xsi:type="dcterms:W3CDTF">2020-10-26T13:34:53Z</dcterms:created>
  <dcterms:modified xsi:type="dcterms:W3CDTF">2025-10-03T07:50:41Z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0x010100E80CE59B5B3F5A4C91CFD198A32B5E86</vt:lpwstr>
  </property>
  <property fmtid="{D5CDD505-2E9C-101B-9397-08002B2CF9AE}" pid="3" name="Order">
    <vt:r8>244700</vt:r8>
  </property>
  <property fmtid="{D5CDD505-2E9C-101B-9397-08002B2CF9AE}" pid="4" name="_ColorHex">
    <vt:lpwstr/>
  </property>
  <property fmtid="{D5CDD505-2E9C-101B-9397-08002B2CF9AE}" pid="5" name="_Emoji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_ColorTag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